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나눔스퀘어라운드 ExtraBold" panose="020B0600000101010101" pitchFamily="50" charset="-127"/>
      <p:bold r:id="rId8"/>
    </p:embeddedFont>
    <p:embeddedFont>
      <p:font typeface="안동엄마까투리" panose="020B0600000101010101" pitchFamily="50" charset="-127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sv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860" y="422422"/>
            <a:ext cx="9225918" cy="9225918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762012" y="2691700"/>
            <a:ext cx="6014681" cy="36933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8000" dirty="0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예수님은 </a:t>
            </a:r>
            <a:endParaRPr lang="en-US" altLang="ko-KR" sz="8000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우리의 </a:t>
            </a:r>
            <a:r>
              <a:rPr lang="ko-KR" altLang="en-US" sz="8000" dirty="0" err="1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아픈곳을</a:t>
            </a:r>
            <a:endParaRPr lang="en-US" altLang="ko-KR" sz="8000" dirty="0"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dirty="0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치료 </a:t>
            </a:r>
            <a:r>
              <a:rPr lang="ko-KR" altLang="en-US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해주셔</a:t>
            </a:r>
            <a:r>
              <a:rPr lang="en-US" altLang="ko-KR" sz="80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  <a:endParaRPr lang="en-US" sz="8000" dirty="0"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87000" y="4300830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치료</a:t>
            </a:r>
          </a:p>
        </p:txBody>
      </p:sp>
      <p:sp>
        <p:nvSpPr>
          <p:cNvPr id="9" name="Freeform 5"/>
          <p:cNvSpPr/>
          <p:nvPr/>
        </p:nvSpPr>
        <p:spPr>
          <a:xfrm rot="10575719">
            <a:off x="895682" y="2320784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10" name="Freeform 5"/>
          <p:cNvSpPr/>
          <p:nvPr/>
        </p:nvSpPr>
        <p:spPr>
          <a:xfrm rot="10575719">
            <a:off x="7016239" y="8087068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>
            <a:off x="3486983" y="6871982"/>
            <a:ext cx="2346281" cy="2252430"/>
          </a:xfrm>
          <a:custGeom>
            <a:avLst/>
            <a:gdLst/>
            <a:ahLst/>
            <a:cxnLst/>
            <a:rect l="l" t="t" r="r" b="b"/>
            <a:pathLst>
              <a:path w="2346281" h="2252430">
                <a:moveTo>
                  <a:pt x="0" y="0"/>
                </a:moveTo>
                <a:lnTo>
                  <a:pt x="2346281" y="0"/>
                </a:lnTo>
                <a:lnTo>
                  <a:pt x="2346281" y="2252430"/>
                </a:lnTo>
                <a:lnTo>
                  <a:pt x="0" y="225243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2024198" y="2121474"/>
            <a:ext cx="5291002" cy="46679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큐브의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3999"/>
              </a:lnSpc>
            </a:pPr>
            <a:r>
              <a:rPr lang="en-US" sz="9999" dirty="0" err="1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말씀을</a:t>
            </a:r>
            <a:endParaRPr lang="en-US" sz="9999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읽어보세요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47700"/>
            <a:ext cx="8856840" cy="885684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905000" y="2781300"/>
            <a:ext cx="6243281" cy="42319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예수님은</a:t>
            </a:r>
            <a:endParaRPr lang="en-US" altLang="ko-KR" sz="80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11500" dirty="0">
                <a:solidFill>
                  <a:srgbClr val="5E17E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능력</a:t>
            </a:r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이 </a:t>
            </a:r>
            <a:endParaRPr lang="en-US" altLang="ko-KR" sz="80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많으신 분이야</a:t>
            </a:r>
            <a:r>
              <a:rPr lang="en-US" altLang="ko-KR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.</a:t>
            </a:r>
          </a:p>
        </p:txBody>
      </p:sp>
      <p:sp>
        <p:nvSpPr>
          <p:cNvPr id="5" name="Freeform 5"/>
          <p:cNvSpPr/>
          <p:nvPr/>
        </p:nvSpPr>
        <p:spPr>
          <a:xfrm rot="-5400000">
            <a:off x="410523" y="243471"/>
            <a:ext cx="2033781" cy="2432025"/>
          </a:xfrm>
          <a:custGeom>
            <a:avLst/>
            <a:gdLst/>
            <a:ahLst/>
            <a:cxnLst/>
            <a:rect l="l" t="t" r="r" b="b"/>
            <a:pathLst>
              <a:path w="2033781" h="2432025">
                <a:moveTo>
                  <a:pt x="0" y="0"/>
                </a:moveTo>
                <a:lnTo>
                  <a:pt x="2033780" y="0"/>
                </a:lnTo>
                <a:lnTo>
                  <a:pt x="2033780" y="2432025"/>
                </a:lnTo>
                <a:lnTo>
                  <a:pt x="0" y="24320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311" y="723900"/>
            <a:ext cx="8839200" cy="8839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04" y="571500"/>
            <a:ext cx="8825850" cy="8825850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400397" y="1875390"/>
            <a:ext cx="7071880" cy="66941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11500" spc="-1" dirty="0">
                <a:solidFill>
                  <a:schemeClr val="accent6">
                    <a:lumMod val="75000"/>
                  </a:schemeClr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신유</a:t>
            </a:r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는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우리를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건강하게 살게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해주시는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하나님 은혜야</a:t>
            </a:r>
            <a:r>
              <a:rPr lang="en-US" altLang="ko-KR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.</a:t>
            </a:r>
          </a:p>
        </p:txBody>
      </p:sp>
      <p:sp>
        <p:nvSpPr>
          <p:cNvPr id="5" name="Freeform 5"/>
          <p:cNvSpPr/>
          <p:nvPr/>
        </p:nvSpPr>
        <p:spPr>
          <a:xfrm>
            <a:off x="1066800" y="2236694"/>
            <a:ext cx="1799634" cy="16756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201400" y="2247900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병원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583644" y="4622296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기도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733766"/>
            <a:ext cx="8870442" cy="8870442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364679" y="2533650"/>
            <a:ext cx="6409080" cy="5270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0"/>
              </a:lnSpc>
            </a:pP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우리를 고쳐주시는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999"/>
              </a:lnSpc>
            </a:pPr>
            <a:r>
              <a:rPr lang="ko-KR" altLang="en-US" sz="9999" dirty="0">
                <a:solidFill>
                  <a:srgbClr val="BF9000"/>
                </a:solidFill>
                <a:ea typeface="안동엄마까투리" panose="020B0600000101010101" pitchFamily="50" charset="-127"/>
              </a:rPr>
              <a:t>예수님</a:t>
            </a: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께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9720"/>
              </a:lnSpc>
            </a:pP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부탁드려봐</a:t>
            </a:r>
            <a:r>
              <a:rPr lang="en-US" altLang="ko-KR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.</a:t>
            </a:r>
            <a:endParaRPr lang="en-US" sz="8100" spc="-1" dirty="0">
              <a:solidFill>
                <a:srgbClr val="000000"/>
              </a:solidFill>
              <a:ea typeface="안동엄마까투리" panose="020B0600000101010101" pitchFamily="50" charset="-127"/>
            </a:endParaRPr>
          </a:p>
        </p:txBody>
      </p:sp>
      <p:sp>
        <p:nvSpPr>
          <p:cNvPr id="6" name="Freeform 6"/>
          <p:cNvSpPr/>
          <p:nvPr/>
        </p:nvSpPr>
        <p:spPr>
          <a:xfrm rot="-9931463">
            <a:off x="6560199" y="2663756"/>
            <a:ext cx="1191554" cy="1185596"/>
          </a:xfrm>
          <a:custGeom>
            <a:avLst/>
            <a:gdLst/>
            <a:ahLst/>
            <a:cxnLst/>
            <a:rect l="l" t="t" r="r" b="b"/>
            <a:pathLst>
              <a:path w="1191554" h="1185596">
                <a:moveTo>
                  <a:pt x="0" y="0"/>
                </a:moveTo>
                <a:lnTo>
                  <a:pt x="1191554" y="0"/>
                </a:lnTo>
                <a:lnTo>
                  <a:pt x="1191554" y="1185596"/>
                </a:lnTo>
                <a:lnTo>
                  <a:pt x="0" y="11855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723900"/>
            <a:ext cx="8839200" cy="8876760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 rot="-979807">
            <a:off x="14504028" y="8870609"/>
            <a:ext cx="5510543" cy="1487847"/>
          </a:xfrm>
          <a:custGeom>
            <a:avLst/>
            <a:gdLst/>
            <a:ahLst/>
            <a:cxnLst/>
            <a:rect l="l" t="t" r="r" b="b"/>
            <a:pathLst>
              <a:path w="5510543" h="1487847">
                <a:moveTo>
                  <a:pt x="0" y="0"/>
                </a:moveTo>
                <a:lnTo>
                  <a:pt x="5510544" y="0"/>
                </a:lnTo>
                <a:lnTo>
                  <a:pt x="5510544" y="1487846"/>
                </a:lnTo>
                <a:lnTo>
                  <a:pt x="0" y="14878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1637542" y="2210439"/>
            <a:ext cx="6045161" cy="45858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나를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고쳐주시는</a:t>
            </a:r>
            <a:endParaRPr lang="en-US" sz="72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3999"/>
              </a:lnSpc>
            </a:pPr>
            <a:r>
              <a:rPr lang="en-US" sz="9600" dirty="0" err="1">
                <a:solidFill>
                  <a:srgbClr val="3A872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en-US" sz="96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께</a:t>
            </a:r>
            <a:endParaRPr lang="en-US" sz="96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고백</a:t>
            </a: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해보</a:t>
            </a: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자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sp>
        <p:nvSpPr>
          <p:cNvPr id="8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38</Words>
  <Application>Microsoft Office PowerPoint</Application>
  <PresentationFormat>사용자 지정</PresentationFormat>
  <Paragraphs>23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안동엄마까투리</vt:lpstr>
      <vt:lpstr>나눔스퀘어라운드 ExtraBold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Try to understand how others feel and be there to support them.</dc:title>
  <dc:creator>박신덕</dc:creator>
  <cp:lastModifiedBy>Young A Kang</cp:lastModifiedBy>
  <cp:revision>12</cp:revision>
  <dcterms:created xsi:type="dcterms:W3CDTF">2006-08-16T00:00:00Z</dcterms:created>
  <dcterms:modified xsi:type="dcterms:W3CDTF">2023-10-02T09:26:43Z</dcterms:modified>
  <dc:identifier>DAFv1XxH3Oc</dc:identifier>
</cp:coreProperties>
</file>