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8288000" cy="10287000"/>
  <p:notesSz cx="6858000" cy="9144000"/>
  <p:embeddedFontLst>
    <p:embeddedFont>
      <p:font typeface="나눔스퀘어라운드 ExtraBold" panose="020B0600000101010101" pitchFamily="50" charset="-127"/>
      <p:bold r:id="rId8"/>
    </p:embeddedFont>
    <p:embeddedFont>
      <p:font typeface="안동엄마까투리" panose="020B0600000101010101" pitchFamily="50" charset="-127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106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sv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sv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5.sv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43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9047135" y="672468"/>
            <a:ext cx="8924423" cy="8924423"/>
          </a:xfrm>
          <a:custGeom>
            <a:avLst/>
            <a:gdLst/>
            <a:ahLst/>
            <a:cxnLst/>
            <a:rect l="l" t="t" r="r" b="b"/>
            <a:pathLst>
              <a:path w="8924423" h="8924423">
                <a:moveTo>
                  <a:pt x="0" y="0"/>
                </a:moveTo>
                <a:lnTo>
                  <a:pt x="8924423" y="0"/>
                </a:lnTo>
                <a:lnTo>
                  <a:pt x="8924423" y="8924423"/>
                </a:lnTo>
                <a:lnTo>
                  <a:pt x="0" y="892442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ko-KR" altLang="en-US" dirty="0"/>
          </a:p>
        </p:txBody>
      </p:sp>
      <p:sp>
        <p:nvSpPr>
          <p:cNvPr id="3" name="Freeform 3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TextBox 4"/>
          <p:cNvSpPr txBox="1"/>
          <p:nvPr/>
        </p:nvSpPr>
        <p:spPr>
          <a:xfrm>
            <a:off x="1826042" y="2043110"/>
            <a:ext cx="6014681" cy="6104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999"/>
              </a:lnSpc>
            </a:pPr>
            <a:r>
              <a:rPr lang="en-US" sz="9999" dirty="0" err="1">
                <a:solidFill>
                  <a:srgbClr val="2E75B6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예수님</a:t>
            </a:r>
            <a:r>
              <a:rPr lang="en-US" sz="9999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은</a:t>
            </a:r>
            <a:r>
              <a:rPr lang="en-US" sz="9999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11200"/>
              </a:lnSpc>
            </a:pPr>
            <a:r>
              <a:rPr 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우리를</a:t>
            </a:r>
            <a:r>
              <a:rPr 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11200"/>
              </a:lnSpc>
            </a:pPr>
            <a:r>
              <a:rPr 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구원해주시는</a:t>
            </a:r>
            <a:r>
              <a:rPr 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분이</a:t>
            </a:r>
            <a:r>
              <a:rPr lang="ko-KR" alt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야</a:t>
            </a:r>
            <a:r>
              <a:rPr 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.</a:t>
            </a:r>
          </a:p>
        </p:txBody>
      </p:sp>
      <p:sp>
        <p:nvSpPr>
          <p:cNvPr id="5" name="Freeform 5"/>
          <p:cNvSpPr/>
          <p:nvPr/>
        </p:nvSpPr>
        <p:spPr>
          <a:xfrm>
            <a:off x="7115766" y="1028700"/>
            <a:ext cx="1449913" cy="1370827"/>
          </a:xfrm>
          <a:custGeom>
            <a:avLst/>
            <a:gdLst/>
            <a:ahLst/>
            <a:cxnLst/>
            <a:rect l="l" t="t" r="r" b="b"/>
            <a:pathLst>
              <a:path w="1449913" h="1370827">
                <a:moveTo>
                  <a:pt x="0" y="0"/>
                </a:moveTo>
                <a:lnTo>
                  <a:pt x="1449913" y="0"/>
                </a:lnTo>
                <a:lnTo>
                  <a:pt x="1449913" y="1370827"/>
                </a:lnTo>
                <a:lnTo>
                  <a:pt x="0" y="13708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9753600" y="4600837"/>
            <a:ext cx="391645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그리스도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43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978198" y="672468"/>
            <a:ext cx="8992793" cy="8942064"/>
          </a:xfrm>
          <a:custGeom>
            <a:avLst/>
            <a:gdLst/>
            <a:ahLst/>
            <a:cxnLst/>
            <a:rect l="l" t="t" r="r" b="b"/>
            <a:pathLst>
              <a:path w="8992793" h="8942064">
                <a:moveTo>
                  <a:pt x="0" y="0"/>
                </a:moveTo>
                <a:lnTo>
                  <a:pt x="8992793" y="0"/>
                </a:lnTo>
                <a:lnTo>
                  <a:pt x="8992793" y="8942064"/>
                </a:lnTo>
                <a:lnTo>
                  <a:pt x="0" y="894206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7" r="-7"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3" name="Freeform 3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Freeform 4"/>
          <p:cNvSpPr/>
          <p:nvPr/>
        </p:nvSpPr>
        <p:spPr>
          <a:xfrm>
            <a:off x="3486983" y="6871982"/>
            <a:ext cx="2346281" cy="2252430"/>
          </a:xfrm>
          <a:custGeom>
            <a:avLst/>
            <a:gdLst/>
            <a:ahLst/>
            <a:cxnLst/>
            <a:rect l="l" t="t" r="r" b="b"/>
            <a:pathLst>
              <a:path w="2346281" h="2252430">
                <a:moveTo>
                  <a:pt x="0" y="0"/>
                </a:moveTo>
                <a:lnTo>
                  <a:pt x="2346281" y="0"/>
                </a:lnTo>
                <a:lnTo>
                  <a:pt x="2346281" y="2252430"/>
                </a:lnTo>
                <a:lnTo>
                  <a:pt x="0" y="225243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5" name="TextBox 5"/>
          <p:cNvSpPr txBox="1"/>
          <p:nvPr/>
        </p:nvSpPr>
        <p:spPr>
          <a:xfrm>
            <a:off x="2024198" y="2121474"/>
            <a:ext cx="5291002" cy="46122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큐브의</a:t>
            </a:r>
            <a:r>
              <a:rPr 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13999"/>
              </a:lnSpc>
            </a:pPr>
            <a:r>
              <a:rPr lang="en-US" sz="9999" dirty="0" err="1">
                <a:solidFill>
                  <a:srgbClr val="2E75B6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말씀을</a:t>
            </a:r>
            <a:endParaRPr lang="en-US" sz="9999" dirty="0">
              <a:solidFill>
                <a:srgbClr val="2E75B6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읽어보세요</a:t>
            </a:r>
            <a:r>
              <a:rPr 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43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3" name="TextBox 3"/>
          <p:cNvSpPr txBox="1"/>
          <p:nvPr/>
        </p:nvSpPr>
        <p:spPr>
          <a:xfrm>
            <a:off x="1561878" y="2768600"/>
            <a:ext cx="6014681" cy="46679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2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예수님의</a:t>
            </a:r>
            <a:r>
              <a:rPr 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  <a:r>
              <a:rPr lang="en-US" sz="72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제자</a:t>
            </a:r>
            <a:endParaRPr lang="en-US" sz="72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ts val="13999"/>
              </a:lnSpc>
            </a:pPr>
            <a:r>
              <a:rPr lang="en-US" sz="9600" dirty="0" err="1">
                <a:solidFill>
                  <a:srgbClr val="5E17EB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베드로</a:t>
            </a:r>
            <a:r>
              <a:rPr lang="en-US" sz="96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의</a:t>
            </a:r>
            <a:r>
              <a:rPr lang="en-US" sz="96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72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고백이</a:t>
            </a:r>
            <a:r>
              <a:rPr lang="ko-KR" alt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야</a:t>
            </a:r>
            <a:r>
              <a:rPr 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.</a:t>
            </a:r>
          </a:p>
        </p:txBody>
      </p:sp>
      <p:sp>
        <p:nvSpPr>
          <p:cNvPr id="4" name="Freeform 4"/>
          <p:cNvSpPr/>
          <p:nvPr/>
        </p:nvSpPr>
        <p:spPr>
          <a:xfrm>
            <a:off x="8987797" y="672468"/>
            <a:ext cx="8942064" cy="8942064"/>
          </a:xfrm>
          <a:custGeom>
            <a:avLst/>
            <a:gdLst/>
            <a:ahLst/>
            <a:cxnLst/>
            <a:rect l="l" t="t" r="r" b="b"/>
            <a:pathLst>
              <a:path w="8942064" h="8942064">
                <a:moveTo>
                  <a:pt x="0" y="0"/>
                </a:moveTo>
                <a:lnTo>
                  <a:pt x="8942064" y="0"/>
                </a:lnTo>
                <a:lnTo>
                  <a:pt x="8942064" y="8942064"/>
                </a:lnTo>
                <a:lnTo>
                  <a:pt x="0" y="89420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5" name="Freeform 5"/>
          <p:cNvSpPr/>
          <p:nvPr/>
        </p:nvSpPr>
        <p:spPr>
          <a:xfrm rot="-5400000">
            <a:off x="410523" y="243471"/>
            <a:ext cx="2033781" cy="2432025"/>
          </a:xfrm>
          <a:custGeom>
            <a:avLst/>
            <a:gdLst/>
            <a:ahLst/>
            <a:cxnLst/>
            <a:rect l="l" t="t" r="r" b="b"/>
            <a:pathLst>
              <a:path w="2033781" h="2432025">
                <a:moveTo>
                  <a:pt x="0" y="0"/>
                </a:moveTo>
                <a:lnTo>
                  <a:pt x="2033780" y="0"/>
                </a:lnTo>
                <a:lnTo>
                  <a:pt x="2033780" y="2432025"/>
                </a:lnTo>
                <a:lnTo>
                  <a:pt x="0" y="24320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9601200" y="4143525"/>
            <a:ext cx="29867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그리스도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58400" y="7514461"/>
            <a:ext cx="15856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아들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43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987797" y="672468"/>
            <a:ext cx="8942064" cy="8942064"/>
          </a:xfrm>
          <a:custGeom>
            <a:avLst/>
            <a:gdLst/>
            <a:ahLst/>
            <a:cxnLst/>
            <a:rect l="l" t="t" r="r" b="b"/>
            <a:pathLst>
              <a:path w="8942064" h="8942064">
                <a:moveTo>
                  <a:pt x="0" y="0"/>
                </a:moveTo>
                <a:lnTo>
                  <a:pt x="8942064" y="0"/>
                </a:lnTo>
                <a:lnTo>
                  <a:pt x="8942064" y="8942064"/>
                </a:lnTo>
                <a:lnTo>
                  <a:pt x="0" y="894206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3" name="Freeform 3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TextBox 4"/>
          <p:cNvSpPr txBox="1"/>
          <p:nvPr/>
        </p:nvSpPr>
        <p:spPr>
          <a:xfrm>
            <a:off x="1033279" y="3295650"/>
            <a:ext cx="7071880" cy="3676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600"/>
              </a:lnSpc>
            </a:pPr>
            <a:r>
              <a:rPr lang="en-US" sz="8000" spc="-1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예수님을</a:t>
            </a:r>
            <a:r>
              <a:rPr 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9600"/>
              </a:lnSpc>
            </a:pPr>
            <a:r>
              <a:rPr lang="en-US" sz="8000" spc="-1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믿으면</a:t>
            </a:r>
            <a:endParaRPr lang="en-US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ts val="9600"/>
              </a:lnSpc>
            </a:pPr>
            <a:r>
              <a:rPr lang="en-US" sz="8000" spc="-1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어떻게</a:t>
            </a:r>
            <a:r>
              <a:rPr 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  <a:r>
              <a:rPr lang="en-US" sz="8000" spc="-1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될까</a:t>
            </a:r>
            <a:r>
              <a:rPr 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?</a:t>
            </a:r>
          </a:p>
        </p:txBody>
      </p:sp>
      <p:sp>
        <p:nvSpPr>
          <p:cNvPr id="5" name="Freeform 5"/>
          <p:cNvSpPr/>
          <p:nvPr/>
        </p:nvSpPr>
        <p:spPr>
          <a:xfrm>
            <a:off x="7115766" y="1028700"/>
            <a:ext cx="1449913" cy="1370827"/>
          </a:xfrm>
          <a:custGeom>
            <a:avLst/>
            <a:gdLst/>
            <a:ahLst/>
            <a:cxnLst/>
            <a:rect l="l" t="t" r="r" b="b"/>
            <a:pathLst>
              <a:path w="1449913" h="1370827">
                <a:moveTo>
                  <a:pt x="0" y="0"/>
                </a:moveTo>
                <a:lnTo>
                  <a:pt x="1449913" y="0"/>
                </a:lnTo>
                <a:lnTo>
                  <a:pt x="1449913" y="1370827"/>
                </a:lnTo>
                <a:lnTo>
                  <a:pt x="0" y="13708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1201400" y="7353300"/>
            <a:ext cx="18646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거듭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43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3" name="TextBox 3"/>
          <p:cNvSpPr txBox="1"/>
          <p:nvPr/>
        </p:nvSpPr>
        <p:spPr>
          <a:xfrm>
            <a:off x="1364679" y="2533650"/>
            <a:ext cx="6409080" cy="52706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0"/>
              </a:lnSpc>
            </a:pPr>
            <a:r>
              <a:rPr lang="en-US" sz="8100" spc="-1" dirty="0" err="1">
                <a:solidFill>
                  <a:srgbClr val="000000"/>
                </a:solidFill>
                <a:ea typeface="안동엄마까투리" panose="020B0600000101010101" pitchFamily="50" charset="-127"/>
              </a:rPr>
              <a:t>어떻게</a:t>
            </a:r>
            <a:r>
              <a:rPr 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11999"/>
              </a:lnSpc>
            </a:pPr>
            <a:r>
              <a:rPr lang="en-US" sz="9999" dirty="0" err="1">
                <a:solidFill>
                  <a:srgbClr val="BF9000"/>
                </a:solidFill>
                <a:ea typeface="안동엄마까투리" panose="020B0600000101010101" pitchFamily="50" charset="-127"/>
              </a:rPr>
              <a:t>천국</a:t>
            </a:r>
            <a:r>
              <a:rPr lang="en-US" sz="9999" dirty="0" err="1">
                <a:solidFill>
                  <a:srgbClr val="000000"/>
                </a:solidFill>
                <a:ea typeface="안동엄마까투리" panose="020B0600000101010101" pitchFamily="50" charset="-127"/>
              </a:rPr>
              <a:t>에</a:t>
            </a:r>
            <a:r>
              <a:rPr lang="en-US" sz="9999" dirty="0">
                <a:solidFill>
                  <a:srgbClr val="000000"/>
                </a:solidFill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9720"/>
              </a:lnSpc>
            </a:pPr>
            <a:r>
              <a:rPr 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갈 수 </a:t>
            </a:r>
          </a:p>
          <a:p>
            <a:pPr algn="ctr">
              <a:lnSpc>
                <a:spcPts val="9720"/>
              </a:lnSpc>
            </a:pPr>
            <a:r>
              <a:rPr 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있</a:t>
            </a:r>
            <a:r>
              <a:rPr lang="ko-KR" altLang="en-US" sz="8100" spc="-1" dirty="0" err="1">
                <a:solidFill>
                  <a:srgbClr val="000000"/>
                </a:solidFill>
                <a:ea typeface="안동엄마까투리" panose="020B0600000101010101" pitchFamily="50" charset="-127"/>
              </a:rPr>
              <a:t>을까</a:t>
            </a:r>
            <a:r>
              <a:rPr 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?</a:t>
            </a:r>
          </a:p>
        </p:txBody>
      </p:sp>
      <p:sp>
        <p:nvSpPr>
          <p:cNvPr id="4" name="Freeform 4"/>
          <p:cNvSpPr/>
          <p:nvPr/>
        </p:nvSpPr>
        <p:spPr>
          <a:xfrm>
            <a:off x="8955883" y="672468"/>
            <a:ext cx="8942064" cy="8942064"/>
          </a:xfrm>
          <a:custGeom>
            <a:avLst/>
            <a:gdLst/>
            <a:ahLst/>
            <a:cxnLst/>
            <a:rect l="l" t="t" r="r" b="b"/>
            <a:pathLst>
              <a:path w="8942064" h="8942064">
                <a:moveTo>
                  <a:pt x="0" y="0"/>
                </a:moveTo>
                <a:lnTo>
                  <a:pt x="8942064" y="0"/>
                </a:lnTo>
                <a:lnTo>
                  <a:pt x="8942064" y="8942064"/>
                </a:lnTo>
                <a:lnTo>
                  <a:pt x="0" y="89420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5" name="Freeform 5"/>
          <p:cNvSpPr/>
          <p:nvPr/>
        </p:nvSpPr>
        <p:spPr>
          <a:xfrm rot="10575719">
            <a:off x="895682" y="2320784"/>
            <a:ext cx="1520909" cy="1513304"/>
          </a:xfrm>
          <a:custGeom>
            <a:avLst/>
            <a:gdLst/>
            <a:ahLst/>
            <a:cxnLst/>
            <a:rect l="l" t="t" r="r" b="b"/>
            <a:pathLst>
              <a:path w="1520909" h="1513304">
                <a:moveTo>
                  <a:pt x="0" y="0"/>
                </a:moveTo>
                <a:lnTo>
                  <a:pt x="1520908" y="0"/>
                </a:lnTo>
                <a:lnTo>
                  <a:pt x="1520908" y="1513305"/>
                </a:lnTo>
                <a:lnTo>
                  <a:pt x="0" y="151330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6" name="Freeform 6"/>
          <p:cNvSpPr/>
          <p:nvPr/>
        </p:nvSpPr>
        <p:spPr>
          <a:xfrm rot="-9931463">
            <a:off x="6728855" y="7151027"/>
            <a:ext cx="1191554" cy="1185596"/>
          </a:xfrm>
          <a:custGeom>
            <a:avLst/>
            <a:gdLst/>
            <a:ahLst/>
            <a:cxnLst/>
            <a:rect l="l" t="t" r="r" b="b"/>
            <a:pathLst>
              <a:path w="1191554" h="1185596">
                <a:moveTo>
                  <a:pt x="0" y="0"/>
                </a:moveTo>
                <a:lnTo>
                  <a:pt x="1191554" y="0"/>
                </a:lnTo>
                <a:lnTo>
                  <a:pt x="1191554" y="1185596"/>
                </a:lnTo>
                <a:lnTo>
                  <a:pt x="0" y="118559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3426915" y="6286500"/>
            <a:ext cx="18646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믿음</a:t>
            </a:r>
            <a:endParaRPr lang="ko-KR" altLang="en-US" sz="6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58400" y="7582945"/>
            <a:ext cx="18646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천국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43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3" name="Freeform 3"/>
          <p:cNvSpPr/>
          <p:nvPr/>
        </p:nvSpPr>
        <p:spPr>
          <a:xfrm>
            <a:off x="8978198" y="672468"/>
            <a:ext cx="8917660" cy="8942064"/>
          </a:xfrm>
          <a:custGeom>
            <a:avLst/>
            <a:gdLst/>
            <a:ahLst/>
            <a:cxnLst/>
            <a:rect l="l" t="t" r="r" b="b"/>
            <a:pathLst>
              <a:path w="8917660" h="8942064">
                <a:moveTo>
                  <a:pt x="0" y="0"/>
                </a:moveTo>
                <a:lnTo>
                  <a:pt x="8917661" y="0"/>
                </a:lnTo>
                <a:lnTo>
                  <a:pt x="8917661" y="8942064"/>
                </a:lnTo>
                <a:lnTo>
                  <a:pt x="0" y="89420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t="-56" b="-56"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Freeform 4"/>
          <p:cNvSpPr/>
          <p:nvPr/>
        </p:nvSpPr>
        <p:spPr>
          <a:xfrm rot="-979807">
            <a:off x="14504028" y="8870609"/>
            <a:ext cx="5510543" cy="1487847"/>
          </a:xfrm>
          <a:custGeom>
            <a:avLst/>
            <a:gdLst/>
            <a:ahLst/>
            <a:cxnLst/>
            <a:rect l="l" t="t" r="r" b="b"/>
            <a:pathLst>
              <a:path w="5510543" h="1487847">
                <a:moveTo>
                  <a:pt x="0" y="0"/>
                </a:moveTo>
                <a:lnTo>
                  <a:pt x="5510544" y="0"/>
                </a:lnTo>
                <a:lnTo>
                  <a:pt x="5510544" y="1487846"/>
                </a:lnTo>
                <a:lnTo>
                  <a:pt x="0" y="148784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5" name="TextBox 5"/>
          <p:cNvSpPr txBox="1"/>
          <p:nvPr/>
        </p:nvSpPr>
        <p:spPr>
          <a:xfrm>
            <a:off x="1546638" y="2768600"/>
            <a:ext cx="6045161" cy="46679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2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나를</a:t>
            </a:r>
            <a:r>
              <a:rPr 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  <a:r>
              <a:rPr lang="en-US" sz="72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구원하신</a:t>
            </a:r>
            <a:endParaRPr lang="en-US" sz="72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ts val="13999"/>
              </a:lnSpc>
            </a:pPr>
            <a:r>
              <a:rPr lang="en-US" sz="9600" dirty="0" err="1">
                <a:solidFill>
                  <a:srgbClr val="3A872B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예수님</a:t>
            </a:r>
            <a:r>
              <a:rPr lang="en-US" sz="96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께</a:t>
            </a:r>
            <a:endParaRPr lang="en-US" sz="96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72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고백해보</a:t>
            </a:r>
            <a:r>
              <a:rPr lang="ko-KR" alt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자</a:t>
            </a:r>
            <a:r>
              <a:rPr 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40</Words>
  <Application>Microsoft Office PowerPoint</Application>
  <PresentationFormat>사용자 지정</PresentationFormat>
  <Paragraphs>26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Arial</vt:lpstr>
      <vt:lpstr>안동엄마까투리</vt:lpstr>
      <vt:lpstr>나눔스퀘어라운드 ExtraBold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Try to understand how others feel and be there to support them.</dc:title>
  <cp:lastModifiedBy>Young A Kang</cp:lastModifiedBy>
  <cp:revision>8</cp:revision>
  <dcterms:created xsi:type="dcterms:W3CDTF">2006-08-16T00:00:00Z</dcterms:created>
  <dcterms:modified xsi:type="dcterms:W3CDTF">2023-10-02T09:25:36Z</dcterms:modified>
  <dc:identifier>DAFv1XxH3Oc</dc:identifier>
</cp:coreProperties>
</file>