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8288000" cy="10287000"/>
  <p:notesSz cx="6858000" cy="9144000"/>
  <p:embeddedFontLst>
    <p:embeddedFont>
      <p:font typeface="나눔스퀘어라운드 ExtraBold" panose="020B0600000101010101" pitchFamily="50" charset="-127"/>
      <p:bold r:id="rId8"/>
    </p:embeddedFont>
    <p:embeddedFont>
      <p:font typeface="안동엄마까투리" panose="020B0600000101010101" pitchFamily="50" charset="-127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10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.sv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4.jpeg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TextBox 4"/>
          <p:cNvSpPr txBox="1"/>
          <p:nvPr/>
        </p:nvSpPr>
        <p:spPr>
          <a:xfrm>
            <a:off x="1826042" y="2043110"/>
            <a:ext cx="6014681" cy="6232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7200" dirty="0" err="1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거룩은</a:t>
            </a:r>
            <a:r>
              <a:rPr lang="ko-KR" altLang="en-US" sz="7200" dirty="0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  <a:endParaRPr lang="en-US" altLang="ko-KR" sz="7200" dirty="0">
              <a:solidFill>
                <a:srgbClr val="2E75B6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6600" dirty="0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어두운 마음에서 </a:t>
            </a:r>
            <a:r>
              <a:rPr lang="ko-KR" altLang="en-US" sz="6600" dirty="0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깨끗한</a:t>
            </a:r>
            <a:r>
              <a:rPr lang="ko-KR" altLang="en-US" sz="6600" dirty="0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마음으로 </a:t>
            </a:r>
            <a:r>
              <a:rPr lang="ko-KR" altLang="en-US" sz="6600" dirty="0" err="1"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변화되는거야</a:t>
            </a:r>
            <a:endParaRPr lang="en-US" sz="4800" dirty="0"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462550"/>
            <a:ext cx="8987161" cy="900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287000" y="4300830"/>
            <a:ext cx="20505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거룩</a:t>
            </a:r>
            <a:endParaRPr lang="ko-KR" altLang="en-US" sz="8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라운드 ExtraBold" panose="020B0600000101010101" pitchFamily="50" charset="-127"/>
              <a:ea typeface="나눔스퀘어라운드 ExtraBold" panose="020B0600000101010101" pitchFamily="50" charset="-127"/>
            </a:endParaRPr>
          </a:p>
        </p:txBody>
      </p:sp>
      <p:sp>
        <p:nvSpPr>
          <p:cNvPr id="9" name="Freeform 5"/>
          <p:cNvSpPr/>
          <p:nvPr/>
        </p:nvSpPr>
        <p:spPr>
          <a:xfrm rot="10575719">
            <a:off x="895682" y="2320784"/>
            <a:ext cx="1520909" cy="1513304"/>
          </a:xfrm>
          <a:custGeom>
            <a:avLst/>
            <a:gdLst/>
            <a:ahLst/>
            <a:cxnLst/>
            <a:rect l="l" t="t" r="r" b="b"/>
            <a:pathLst>
              <a:path w="1520909" h="1513304">
                <a:moveTo>
                  <a:pt x="0" y="0"/>
                </a:moveTo>
                <a:lnTo>
                  <a:pt x="1520908" y="0"/>
                </a:lnTo>
                <a:lnTo>
                  <a:pt x="1520908" y="1513305"/>
                </a:lnTo>
                <a:lnTo>
                  <a:pt x="0" y="15133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10" name="Freeform 5"/>
          <p:cNvSpPr/>
          <p:nvPr/>
        </p:nvSpPr>
        <p:spPr>
          <a:xfrm rot="10575719">
            <a:off x="7016239" y="8087068"/>
            <a:ext cx="1520909" cy="1513304"/>
          </a:xfrm>
          <a:custGeom>
            <a:avLst/>
            <a:gdLst/>
            <a:ahLst/>
            <a:cxnLst/>
            <a:rect l="l" t="t" r="r" b="b"/>
            <a:pathLst>
              <a:path w="1520909" h="1513304">
                <a:moveTo>
                  <a:pt x="0" y="0"/>
                </a:moveTo>
                <a:lnTo>
                  <a:pt x="1520908" y="0"/>
                </a:lnTo>
                <a:lnTo>
                  <a:pt x="1520908" y="1513305"/>
                </a:lnTo>
                <a:lnTo>
                  <a:pt x="0" y="151330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Freeform 4"/>
          <p:cNvSpPr/>
          <p:nvPr/>
        </p:nvSpPr>
        <p:spPr>
          <a:xfrm>
            <a:off x="3486983" y="6871982"/>
            <a:ext cx="2346281" cy="2252430"/>
          </a:xfrm>
          <a:custGeom>
            <a:avLst/>
            <a:gdLst/>
            <a:ahLst/>
            <a:cxnLst/>
            <a:rect l="l" t="t" r="r" b="b"/>
            <a:pathLst>
              <a:path w="2346281" h="2252430">
                <a:moveTo>
                  <a:pt x="0" y="0"/>
                </a:moveTo>
                <a:lnTo>
                  <a:pt x="2346281" y="0"/>
                </a:lnTo>
                <a:lnTo>
                  <a:pt x="2346281" y="2252430"/>
                </a:lnTo>
                <a:lnTo>
                  <a:pt x="0" y="225243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5" name="TextBox 5"/>
          <p:cNvSpPr txBox="1"/>
          <p:nvPr/>
        </p:nvSpPr>
        <p:spPr>
          <a:xfrm>
            <a:off x="2024198" y="2121474"/>
            <a:ext cx="5291002" cy="46679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큐브의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3999"/>
              </a:lnSpc>
            </a:pPr>
            <a:r>
              <a:rPr lang="en-US" sz="9999" dirty="0" err="1">
                <a:solidFill>
                  <a:srgbClr val="2E75B6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말씀을</a:t>
            </a:r>
            <a:endParaRPr lang="en-US" sz="9999" dirty="0">
              <a:solidFill>
                <a:srgbClr val="2E75B6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읽어보세요</a:t>
            </a:r>
            <a:r>
              <a:rPr lang="en-US" sz="80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647700"/>
            <a:ext cx="8915400" cy="8915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0" y="469807"/>
            <a:ext cx="9044307" cy="9044307"/>
          </a:xfrm>
          <a:prstGeom prst="rect">
            <a:avLst/>
          </a:prstGeom>
        </p:spPr>
      </p:pic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TextBox 3"/>
          <p:cNvSpPr txBox="1"/>
          <p:nvPr/>
        </p:nvSpPr>
        <p:spPr>
          <a:xfrm>
            <a:off x="1828800" y="1866900"/>
            <a:ext cx="6014681" cy="566308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ko-KR" alt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우리를 도와주시기 위해             </a:t>
            </a:r>
            <a:r>
              <a:rPr lang="ko-KR" altLang="en-US" sz="9600" dirty="0">
                <a:solidFill>
                  <a:srgbClr val="5E17EB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성령님</a:t>
            </a:r>
            <a:r>
              <a:rPr lang="ko-KR" alt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이 오셨어</a:t>
            </a:r>
            <a:r>
              <a:rPr 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.</a:t>
            </a:r>
          </a:p>
        </p:txBody>
      </p:sp>
      <p:sp>
        <p:nvSpPr>
          <p:cNvPr id="5" name="Freeform 5"/>
          <p:cNvSpPr/>
          <p:nvPr/>
        </p:nvSpPr>
        <p:spPr>
          <a:xfrm rot="-5400000">
            <a:off x="410523" y="243471"/>
            <a:ext cx="2033781" cy="2432025"/>
          </a:xfrm>
          <a:custGeom>
            <a:avLst/>
            <a:gdLst/>
            <a:ahLst/>
            <a:cxnLst/>
            <a:rect l="l" t="t" r="r" b="b"/>
            <a:pathLst>
              <a:path w="2033781" h="2432025">
                <a:moveTo>
                  <a:pt x="0" y="0"/>
                </a:moveTo>
                <a:lnTo>
                  <a:pt x="2033780" y="0"/>
                </a:lnTo>
                <a:lnTo>
                  <a:pt x="2033780" y="2432025"/>
                </a:lnTo>
                <a:lnTo>
                  <a:pt x="0" y="243202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803579" y="6667500"/>
            <a:ext cx="22862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비둘기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417" y="442592"/>
            <a:ext cx="9044307" cy="9044307"/>
          </a:xfrm>
          <a:prstGeom prst="rect">
            <a:avLst/>
          </a:prstGeom>
        </p:spPr>
      </p:pic>
      <p:sp>
        <p:nvSpPr>
          <p:cNvPr id="3" name="Freeform 3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TextBox 4"/>
          <p:cNvSpPr txBox="1"/>
          <p:nvPr/>
        </p:nvSpPr>
        <p:spPr>
          <a:xfrm>
            <a:off x="1400397" y="2399527"/>
            <a:ext cx="7071880" cy="49244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우리는 날마다 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예수님의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능력으로</a:t>
            </a:r>
            <a:endParaRPr lang="en-US" altLang="ko-KR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/>
            <a:r>
              <a:rPr lang="ko-KR" altLang="en-US" sz="8000" spc="-1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깨끗해져야해</a:t>
            </a:r>
            <a:r>
              <a:rPr lang="en-US" altLang="ko-KR" sz="8000" spc="-1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  <a:endParaRPr lang="en-US" sz="8000" spc="-1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7115766" y="1028700"/>
            <a:ext cx="1449913" cy="1370827"/>
          </a:xfrm>
          <a:custGeom>
            <a:avLst/>
            <a:gdLst/>
            <a:ahLst/>
            <a:cxnLst/>
            <a:rect l="l" t="t" r="r" b="b"/>
            <a:pathLst>
              <a:path w="1449913" h="1370827">
                <a:moveTo>
                  <a:pt x="0" y="0"/>
                </a:moveTo>
                <a:lnTo>
                  <a:pt x="1449913" y="0"/>
                </a:lnTo>
                <a:lnTo>
                  <a:pt x="1449913" y="1370827"/>
                </a:lnTo>
                <a:lnTo>
                  <a:pt x="0" y="137082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344400" y="7505700"/>
            <a:ext cx="18646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깨끗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599" y="381762"/>
            <a:ext cx="9168333" cy="9181338"/>
          </a:xfrm>
          <a:prstGeom prst="rect">
            <a:avLst/>
          </a:prstGeom>
        </p:spPr>
      </p:pic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3" name="TextBox 3"/>
          <p:cNvSpPr txBox="1"/>
          <p:nvPr/>
        </p:nvSpPr>
        <p:spPr>
          <a:xfrm>
            <a:off x="1364679" y="2533650"/>
            <a:ext cx="6409080" cy="52706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0"/>
              </a:lnSpc>
            </a:pPr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우리에게도</a:t>
            </a:r>
            <a:r>
              <a:rPr 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11999"/>
              </a:lnSpc>
            </a:pPr>
            <a:r>
              <a:rPr lang="ko-KR" altLang="en-US" sz="9999" dirty="0">
                <a:solidFill>
                  <a:srgbClr val="BF9000"/>
                </a:solidFill>
                <a:ea typeface="안동엄마까투리" panose="020B0600000101010101" pitchFamily="50" charset="-127"/>
              </a:rPr>
              <a:t>성령님</a:t>
            </a:r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을</a:t>
            </a:r>
            <a:r>
              <a:rPr 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 </a:t>
            </a:r>
          </a:p>
          <a:p>
            <a:pPr algn="ctr">
              <a:lnSpc>
                <a:spcPts val="9720"/>
              </a:lnSpc>
            </a:pPr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보내주신다고</a:t>
            </a:r>
            <a:endParaRPr lang="en-US" altLang="ko-KR" sz="8100" spc="-1" dirty="0">
              <a:solidFill>
                <a:srgbClr val="000000"/>
              </a:solidFill>
              <a:ea typeface="안동엄마까투리" panose="020B0600000101010101" pitchFamily="50" charset="-127"/>
            </a:endParaRPr>
          </a:p>
          <a:p>
            <a:pPr algn="ctr">
              <a:lnSpc>
                <a:spcPts val="9720"/>
              </a:lnSpc>
            </a:pPr>
            <a:r>
              <a:rPr lang="ko-KR" altLang="en-US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약속 하셨어</a:t>
            </a:r>
            <a:r>
              <a:rPr lang="en-US" altLang="ko-KR" sz="8100" spc="-1" dirty="0">
                <a:solidFill>
                  <a:srgbClr val="000000"/>
                </a:solidFill>
                <a:ea typeface="안동엄마까투리" panose="020B0600000101010101" pitchFamily="50" charset="-127"/>
              </a:rPr>
              <a:t>.</a:t>
            </a:r>
            <a:endParaRPr lang="en-US" sz="8100" spc="-1" dirty="0">
              <a:solidFill>
                <a:srgbClr val="000000"/>
              </a:solidFill>
              <a:ea typeface="안동엄마까투리" panose="020B0600000101010101" pitchFamily="50" charset="-127"/>
            </a:endParaRPr>
          </a:p>
        </p:txBody>
      </p:sp>
      <p:sp>
        <p:nvSpPr>
          <p:cNvPr id="6" name="Freeform 6"/>
          <p:cNvSpPr/>
          <p:nvPr/>
        </p:nvSpPr>
        <p:spPr>
          <a:xfrm rot="-9931463">
            <a:off x="15140666" y="3654915"/>
            <a:ext cx="1191554" cy="1185596"/>
          </a:xfrm>
          <a:custGeom>
            <a:avLst/>
            <a:gdLst/>
            <a:ahLst/>
            <a:cxnLst/>
            <a:rect l="l" t="t" r="r" b="b"/>
            <a:pathLst>
              <a:path w="1191554" h="1185596">
                <a:moveTo>
                  <a:pt x="0" y="0"/>
                </a:moveTo>
                <a:lnTo>
                  <a:pt x="1191554" y="0"/>
                </a:lnTo>
                <a:lnTo>
                  <a:pt x="1191554" y="1185596"/>
                </a:lnTo>
                <a:lnTo>
                  <a:pt x="0" y="118559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0210800" y="7505700"/>
            <a:ext cx="27045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라운드 ExtraBold" panose="020B0600000101010101" pitchFamily="50" charset="-127"/>
                <a:ea typeface="나눔스퀘어라운드 ExtraBold" panose="020B0600000101010101" pitchFamily="50" charset="-127"/>
              </a:rPr>
              <a:t>성령님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647700"/>
            <a:ext cx="8791848" cy="8779216"/>
          </a:xfrm>
          <a:prstGeom prst="rect">
            <a:avLst/>
          </a:prstGeom>
        </p:spPr>
      </p:pic>
      <p:sp>
        <p:nvSpPr>
          <p:cNvPr id="2" name="Freeform 2"/>
          <p:cNvSpPr/>
          <p:nvPr/>
        </p:nvSpPr>
        <p:spPr>
          <a:xfrm>
            <a:off x="847970" y="442593"/>
            <a:ext cx="7624307" cy="9639928"/>
          </a:xfrm>
          <a:custGeom>
            <a:avLst/>
            <a:gdLst/>
            <a:ahLst/>
            <a:cxnLst/>
            <a:rect l="l" t="t" r="r" b="b"/>
            <a:pathLst>
              <a:path w="7624307" h="9639928">
                <a:moveTo>
                  <a:pt x="0" y="0"/>
                </a:moveTo>
                <a:lnTo>
                  <a:pt x="7624307" y="0"/>
                </a:lnTo>
                <a:lnTo>
                  <a:pt x="7624307" y="9639929"/>
                </a:lnTo>
                <a:lnTo>
                  <a:pt x="0" y="963992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4" name="Freeform 4"/>
          <p:cNvSpPr/>
          <p:nvPr/>
        </p:nvSpPr>
        <p:spPr>
          <a:xfrm rot="-979807">
            <a:off x="14504028" y="8870609"/>
            <a:ext cx="5510543" cy="1487847"/>
          </a:xfrm>
          <a:custGeom>
            <a:avLst/>
            <a:gdLst/>
            <a:ahLst/>
            <a:cxnLst/>
            <a:rect l="l" t="t" r="r" b="b"/>
            <a:pathLst>
              <a:path w="5510543" h="1487847">
                <a:moveTo>
                  <a:pt x="0" y="0"/>
                </a:moveTo>
                <a:lnTo>
                  <a:pt x="5510544" y="0"/>
                </a:lnTo>
                <a:lnTo>
                  <a:pt x="5510544" y="1487846"/>
                </a:lnTo>
                <a:lnTo>
                  <a:pt x="0" y="1487846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  <p:sp>
        <p:nvSpPr>
          <p:cNvPr id="5" name="TextBox 5"/>
          <p:cNvSpPr txBox="1"/>
          <p:nvPr/>
        </p:nvSpPr>
        <p:spPr>
          <a:xfrm>
            <a:off x="1637542" y="2210439"/>
            <a:ext cx="6045161" cy="61042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72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나를</a:t>
            </a:r>
            <a:r>
              <a:rPr 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 </a:t>
            </a:r>
            <a:r>
              <a:rPr lang="ko-KR" alt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성결하게 해주시는</a:t>
            </a:r>
            <a:endParaRPr lang="en-US" sz="72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3999"/>
              </a:lnSpc>
            </a:pPr>
            <a:r>
              <a:rPr lang="en-US" sz="9600" dirty="0" err="1">
                <a:solidFill>
                  <a:srgbClr val="3A872B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예수님</a:t>
            </a:r>
            <a:r>
              <a:rPr lang="en-US" sz="96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께</a:t>
            </a:r>
            <a:endParaRPr lang="en-US" sz="9600" dirty="0">
              <a:solidFill>
                <a:srgbClr val="000000"/>
              </a:solidFill>
              <a:latin typeface="안동엄마까투리" panose="020B0600000101010101" pitchFamily="50" charset="-127"/>
              <a:ea typeface="안동엄마까투리" panose="020B0600000101010101" pitchFamily="50" charset="-127"/>
            </a:endParaRPr>
          </a:p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ko-KR" alt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기도</a:t>
            </a:r>
            <a:r>
              <a:rPr lang="en-US" sz="7200" dirty="0" err="1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해보세요</a:t>
            </a:r>
            <a:r>
              <a:rPr lang="en-US" sz="7200" dirty="0">
                <a:solidFill>
                  <a:srgbClr val="000000"/>
                </a:solidFill>
                <a:latin typeface="안동엄마까투리" panose="020B0600000101010101" pitchFamily="50" charset="-127"/>
                <a:ea typeface="안동엄마까투리" panose="020B0600000101010101" pitchFamily="50" charset="-127"/>
              </a:rPr>
              <a:t>!</a:t>
            </a:r>
          </a:p>
        </p:txBody>
      </p:sp>
      <p:sp>
        <p:nvSpPr>
          <p:cNvPr id="8" name="Freeform 5"/>
          <p:cNvSpPr/>
          <p:nvPr/>
        </p:nvSpPr>
        <p:spPr>
          <a:xfrm>
            <a:off x="7115766" y="1028700"/>
            <a:ext cx="1449913" cy="1370827"/>
          </a:xfrm>
          <a:custGeom>
            <a:avLst/>
            <a:gdLst/>
            <a:ahLst/>
            <a:cxnLst/>
            <a:rect l="l" t="t" r="r" b="b"/>
            <a:pathLst>
              <a:path w="1449913" h="1370827">
                <a:moveTo>
                  <a:pt x="0" y="0"/>
                </a:moveTo>
                <a:lnTo>
                  <a:pt x="1449913" y="0"/>
                </a:lnTo>
                <a:lnTo>
                  <a:pt x="1449913" y="1370827"/>
                </a:lnTo>
                <a:lnTo>
                  <a:pt x="0" y="1370827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39</Words>
  <Application>Microsoft Office PowerPoint</Application>
  <PresentationFormat>사용자 지정</PresentationFormat>
  <Paragraphs>21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Arial</vt:lpstr>
      <vt:lpstr>안동엄마까투리</vt:lpstr>
      <vt:lpstr>나눔스퀘어라운드 ExtraBold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Try to understand how others feel and be there to support them.</dc:title>
  <dc:creator>박신덕</dc:creator>
  <cp:lastModifiedBy>Young A Kang</cp:lastModifiedBy>
  <cp:revision>7</cp:revision>
  <dcterms:created xsi:type="dcterms:W3CDTF">2006-08-16T00:00:00Z</dcterms:created>
  <dcterms:modified xsi:type="dcterms:W3CDTF">2023-10-02T09:22:54Z</dcterms:modified>
  <dc:identifier>DAFv1XxH3Oc</dc:identifier>
</cp:coreProperties>
</file>